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67" r:id="rId2"/>
    <p:sldId id="268" r:id="rId3"/>
    <p:sldId id="270" r:id="rId4"/>
    <p:sldId id="271" r:id="rId5"/>
    <p:sldId id="272" r:id="rId6"/>
    <p:sldId id="263" r:id="rId7"/>
    <p:sldId id="264" r:id="rId8"/>
    <p:sldId id="269" r:id="rId9"/>
    <p:sldId id="265" r:id="rId10"/>
    <p:sldId id="266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DF09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8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56672-419D-491A-AE72-2D6E3EA0B4F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697DA-CBBD-4AB4-8F9D-0905D8AFA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newsflash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642918"/>
            <a:ext cx="3686172" cy="4643470"/>
          </a:xfrm>
        </p:spPr>
        <p:txBody>
          <a:bodyPr>
            <a:noAutofit/>
          </a:bodyPr>
          <a:lstStyle/>
          <a:p>
            <a:r>
              <a:rPr lang="ru-RU" sz="1800" b="0" dirty="0" err="1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Ныббар</a:t>
            </a:r>
            <a:r>
              <a:rPr lang="ru-RU" sz="1800" b="0" dirty="0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lang="ru-RU" sz="1800" b="0" dirty="0" err="1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мын,к</a:t>
            </a:r>
            <a:r>
              <a:rPr lang="en-US" sz="1800" b="0" dirty="0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æ</a:t>
            </a:r>
            <a:r>
              <a:rPr lang="ru-RU" sz="1800" b="0" dirty="0" err="1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д-иу</a:t>
            </a:r>
            <a:r>
              <a:rPr lang="ru-RU" sz="1800" b="0" dirty="0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lang="ru-RU" sz="1800" b="0" dirty="0" err="1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д</a:t>
            </a:r>
            <a:r>
              <a:rPr lang="en-US" sz="1800" b="0" dirty="0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æ</a:t>
            </a:r>
            <a:r>
              <a:rPr lang="ru-RU" sz="1800" b="0" dirty="0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м </a:t>
            </a:r>
            <a:r>
              <a:rPr lang="ru-RU" sz="1800" b="0" dirty="0" err="1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м</a:t>
            </a:r>
            <a:r>
              <a:rPr lang="en-US" sz="1800" b="0" dirty="0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æ</a:t>
            </a:r>
            <a:r>
              <a:rPr lang="ru-RU" sz="1800" b="0" dirty="0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   </a:t>
            </a:r>
            <a:r>
              <a:rPr lang="ru-RU" sz="1800" b="0" dirty="0" err="1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з</a:t>
            </a:r>
            <a:r>
              <a:rPr lang="en-US" sz="1800" b="0" dirty="0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æ</a:t>
            </a:r>
            <a:r>
              <a:rPr lang="ru-RU" sz="1800" b="0" dirty="0" err="1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р</a:t>
            </a:r>
            <a:r>
              <a:rPr lang="en-US" sz="1800" b="0" dirty="0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æ</a:t>
            </a:r>
            <a:r>
              <a:rPr lang="ru-RU" sz="1800" b="0" dirty="0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г,</a:t>
            </a:r>
            <a:br>
              <a:rPr lang="ru-RU" sz="1800" b="0" dirty="0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lang="ru-RU" sz="1800" b="0" dirty="0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К</a:t>
            </a:r>
            <a:r>
              <a:rPr lang="en-US" sz="1800" b="0" dirty="0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æ</a:t>
            </a:r>
            <a:r>
              <a:rPr lang="ru-RU" sz="1800" b="0" dirty="0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у</a:t>
            </a:r>
            <a:r>
              <a:rPr lang="en-US" sz="1800" b="0" dirty="0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æ</a:t>
            </a:r>
            <a:r>
              <a:rPr lang="ru-RU" sz="1800" b="0" dirty="0" err="1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гау</a:t>
            </a:r>
            <a:r>
              <a:rPr lang="ru-RU" sz="1800" b="0" dirty="0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lang="ru-RU" sz="1800" b="0" dirty="0" err="1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ф</a:t>
            </a:r>
            <a:r>
              <a:rPr lang="en-US" sz="1800" b="0" dirty="0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æ</a:t>
            </a:r>
            <a:r>
              <a:rPr lang="ru-RU" sz="1800" b="0" dirty="0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к</a:t>
            </a:r>
            <a:r>
              <a:rPr lang="en-US" sz="1800" b="0" dirty="0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æ</a:t>
            </a:r>
            <a:r>
              <a:rPr lang="ru-RU" sz="1800" b="0" dirty="0" err="1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са,мыййаг</a:t>
            </a:r>
            <a:r>
              <a:rPr lang="ru-RU" sz="1800" b="0" dirty="0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,-</a:t>
            </a:r>
            <a:br>
              <a:rPr lang="ru-RU" sz="1800" b="0" dirty="0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lang="ru-RU" sz="1800" b="0" dirty="0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К</a:t>
            </a:r>
            <a:r>
              <a:rPr lang="en-US" sz="1800" b="0" dirty="0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æ</a:t>
            </a:r>
            <a:r>
              <a:rPr lang="ru-RU" sz="1800" b="0" dirty="0" err="1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й</a:t>
            </a:r>
            <a:r>
              <a:rPr lang="ru-RU" sz="1800" b="0" dirty="0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lang="ru-RU" sz="1800" b="0" dirty="0" err="1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з</a:t>
            </a:r>
            <a:r>
              <a:rPr lang="en-US" sz="1800" b="0" dirty="0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æ</a:t>
            </a:r>
            <a:r>
              <a:rPr lang="ru-RU" sz="1800" b="0" dirty="0" err="1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рд</a:t>
            </a:r>
            <a:r>
              <a:rPr lang="en-US" sz="1800" b="0" dirty="0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æ</a:t>
            </a:r>
            <a:r>
              <a:rPr lang="ru-RU" sz="1800" b="0" dirty="0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lang="ru-RU" sz="1800" b="0" dirty="0" err="1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н</a:t>
            </a:r>
            <a:r>
              <a:rPr lang="en-US" sz="1800" b="0" dirty="0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æ</a:t>
            </a:r>
            <a:r>
              <a:rPr lang="ru-RU" sz="1800" b="0" dirty="0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lang="ru-RU" sz="1800" b="0" dirty="0" err="1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агуры</a:t>
            </a:r>
            <a:r>
              <a:rPr lang="ru-RU" sz="1800" b="0" dirty="0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lang="ru-RU" sz="1800" b="0" dirty="0" err="1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хъар</a:t>
            </a:r>
            <a:r>
              <a:rPr lang="en-US" sz="1800" b="0" dirty="0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æ</a:t>
            </a:r>
            <a:r>
              <a:rPr lang="ru-RU" sz="1800" b="0" dirty="0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г,</a:t>
            </a:r>
            <a:br>
              <a:rPr lang="ru-RU" sz="1800" b="0" dirty="0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lang="ru-RU" sz="1800" b="0" dirty="0" err="1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Уый</a:t>
            </a:r>
            <a:r>
              <a:rPr lang="ru-RU" sz="1800" b="0" dirty="0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lang="ru-RU" sz="1800" b="0" dirty="0" err="1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зар</a:t>
            </a:r>
            <a:r>
              <a:rPr lang="en-US" sz="1800" b="0" dirty="0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æ</a:t>
            </a:r>
            <a:r>
              <a:rPr lang="ru-RU" sz="1800" b="0" dirty="0" err="1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д</a:t>
            </a:r>
            <a:r>
              <a:rPr lang="ru-RU" sz="1800" b="0" dirty="0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lang="ru-RU" sz="1800" b="0" dirty="0" err="1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й</a:t>
            </a:r>
            <a:r>
              <a:rPr lang="en-US" sz="1800" b="0" dirty="0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æ</a:t>
            </a:r>
            <a:r>
              <a:rPr lang="ru-RU" sz="1800" b="0" dirty="0" err="1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хи</a:t>
            </a:r>
            <a:r>
              <a:rPr lang="ru-RU" sz="1800" b="0" dirty="0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lang="ru-RU" sz="1800" b="0" dirty="0" err="1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ф</a:t>
            </a:r>
            <a:r>
              <a:rPr lang="en-US" sz="1800" b="0" dirty="0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æ</a:t>
            </a:r>
            <a:r>
              <a:rPr lang="ru-RU" sz="1800" b="0" dirty="0" err="1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ндиаг</a:t>
            </a:r>
            <a:r>
              <a:rPr lang="ru-RU" sz="1800" b="0" dirty="0" smtClean="0">
                <a:solidFill>
                  <a:srgbClr val="DF0932"/>
                </a:solidFill>
                <a:effectLst/>
                <a:latin typeface="Tahoma" pitchFamily="34" charset="0"/>
                <a:cs typeface="Tahoma" pitchFamily="34" charset="0"/>
              </a:rPr>
              <a:t>!...</a:t>
            </a:r>
            <a:endParaRPr lang="ru-RU" sz="1800" b="0" dirty="0">
              <a:solidFill>
                <a:srgbClr val="DF0932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Documents and Settings\бумер\Мои документы\Мои рисунки\emble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9242" y="0"/>
            <a:ext cx="460475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Не хочу я страдать,</a:t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   не </a:t>
            </a:r>
            <a:r>
              <a:rPr lang="ru-RU" sz="3100" dirty="0" err="1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хочу!-видит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 Бог,-</a:t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Мне неведомо счастье земное,</a:t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И в неравной борьбе до того изнемог,</a:t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Что теперь я ищу лишь покоя …</a:t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                                                   </a:t>
            </a:r>
            <a:r>
              <a:rPr lang="ru-RU" sz="3100" dirty="0" err="1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Коста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.</a:t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  <a:t>Пройдут </a:t>
            </a:r>
            <a:r>
              <a:rPr lang="ru-RU" sz="3100" dirty="0" err="1" smtClean="0">
                <a:solidFill>
                  <a:schemeClr val="accent1">
                    <a:lumMod val="75000"/>
                  </a:schemeClr>
                </a:solidFill>
              </a:rPr>
              <a:t>года,пройдут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3100" dirty="0" err="1" smtClean="0">
                <a:solidFill>
                  <a:schemeClr val="accent1">
                    <a:lumMod val="75000"/>
                  </a:schemeClr>
                </a:solidFill>
              </a:rPr>
              <a:t>века,но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  <a:t> имя славного сына  осетинского народа не  померкнет и будет </a:t>
            </a:r>
            <a:r>
              <a:rPr lang="ru-RU" sz="3100" dirty="0" err="1" smtClean="0">
                <a:solidFill>
                  <a:schemeClr val="accent1">
                    <a:lumMod val="75000"/>
                  </a:schemeClr>
                </a:solidFill>
              </a:rPr>
              <a:t>сиять,подобно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  <a:t> снежным вершинам Кавказа .</a:t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1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2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9048" cy="536894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Презентацию подготовила учитель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осет.языка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и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лит-ры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Дзотова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Виктория Аркадьевна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 презентации  использован материал: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сборник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Коста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,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фотоальбом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Коста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интернет ресурсы.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-56085"/>
            <a:ext cx="4214811" cy="691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Провела учитель начальных классов </a:t>
            </a:r>
            <a:r>
              <a:rPr lang="ru-RU" dirty="0" err="1" smtClean="0"/>
              <a:t>Дзотова</a:t>
            </a:r>
            <a:r>
              <a:rPr lang="ru-RU" dirty="0" smtClean="0"/>
              <a:t> В.А.</a:t>
            </a:r>
            <a:endParaRPr lang="ru-RU" dirty="0"/>
          </a:p>
        </p:txBody>
      </p:sp>
      <p:pic>
        <p:nvPicPr>
          <p:cNvPr id="4" name="Рисунок 3" descr="P101037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664" y="2343646"/>
            <a:ext cx="5904656" cy="338961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1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57620" y="642918"/>
            <a:ext cx="52863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ru-RU" b="1" i="1" dirty="0" smtClean="0">
                <a:solidFill>
                  <a:srgbClr val="FFFF00"/>
                </a:solidFill>
              </a:rPr>
              <a:t>Люблю я целый </a:t>
            </a:r>
            <a:r>
              <a:rPr lang="ru-RU" b="1" i="1" dirty="0" err="1" smtClean="0">
                <a:solidFill>
                  <a:srgbClr val="FFFF00"/>
                </a:solidFill>
              </a:rPr>
              <a:t>мир,люблю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людей,бесспорно</a:t>
            </a:r>
            <a:r>
              <a:rPr lang="ru-RU" b="1" i="1" dirty="0" smtClean="0">
                <a:solidFill>
                  <a:srgbClr val="FFFF00"/>
                </a:solidFill>
              </a:rPr>
              <a:t>,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 Люблю </a:t>
            </a:r>
            <a:r>
              <a:rPr lang="ru-RU" b="1" i="1" dirty="0" err="1" smtClean="0">
                <a:solidFill>
                  <a:srgbClr val="FFFF00"/>
                </a:solidFill>
              </a:rPr>
              <a:t>обиженных,беспомощьных</a:t>
            </a:r>
            <a:r>
              <a:rPr lang="ru-RU" b="1" i="1" dirty="0" smtClean="0">
                <a:solidFill>
                  <a:srgbClr val="FFFF00"/>
                </a:solidFill>
              </a:rPr>
              <a:t> сирот,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  Но больше всех </a:t>
            </a:r>
            <a:r>
              <a:rPr lang="ru-RU" b="1" i="1" dirty="0" err="1" smtClean="0">
                <a:solidFill>
                  <a:srgbClr val="FFFF00"/>
                </a:solidFill>
              </a:rPr>
              <a:t>люблю,чего</a:t>
            </a:r>
            <a:r>
              <a:rPr lang="ru-RU" b="1" i="1" dirty="0" smtClean="0">
                <a:solidFill>
                  <a:srgbClr val="FFFF00"/>
                </a:solidFill>
              </a:rPr>
              <a:t> скрывать позорно,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  </a:t>
            </a:r>
            <a:r>
              <a:rPr lang="ru-RU" b="1" i="1" dirty="0" err="1" smtClean="0">
                <a:solidFill>
                  <a:srgbClr val="FFFF00"/>
                </a:solidFill>
              </a:rPr>
              <a:t>Тебя,родной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аул,и</a:t>
            </a:r>
            <a:r>
              <a:rPr lang="ru-RU" b="1" i="1" dirty="0" smtClean="0">
                <a:solidFill>
                  <a:srgbClr val="FFFF00"/>
                </a:solidFill>
              </a:rPr>
              <a:t> бедный мой народ.</a:t>
            </a:r>
            <a:endParaRPr lang="en-US" b="1" i="1" dirty="0" smtClean="0">
              <a:solidFill>
                <a:srgbClr val="FFFF00"/>
              </a:solidFill>
            </a:endParaRPr>
          </a:p>
          <a:p>
            <a:r>
              <a:rPr lang="en-US" b="1" i="1" dirty="0" smtClean="0">
                <a:solidFill>
                  <a:srgbClr val="FFFF00"/>
                </a:solidFill>
              </a:rPr>
              <a:t>                                                                         </a:t>
            </a:r>
            <a:r>
              <a:rPr lang="ru-RU" b="1" i="1" dirty="0" err="1" smtClean="0">
                <a:solidFill>
                  <a:srgbClr val="FFFF00"/>
                </a:solidFill>
              </a:rPr>
              <a:t>Коста</a:t>
            </a:r>
            <a:r>
              <a:rPr lang="ru-RU" b="1" i="1" dirty="0" smtClean="0">
                <a:solidFill>
                  <a:srgbClr val="FFFF00"/>
                </a:solidFill>
              </a:rPr>
              <a:t>.</a:t>
            </a:r>
            <a:endParaRPr lang="en-US" b="1" i="1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6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бумер\Мои документы\x_840d6f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0"/>
            <a:ext cx="485775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1571612"/>
            <a:ext cx="4286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CC"/>
                </a:solidFill>
              </a:rPr>
              <a:t>    Мать поэта-</a:t>
            </a:r>
          </a:p>
          <a:p>
            <a:r>
              <a:rPr lang="ru-RU" sz="2800" b="1" dirty="0" smtClean="0">
                <a:solidFill>
                  <a:srgbClr val="0066CC"/>
                </a:solidFill>
              </a:rPr>
              <a:t>        Мария Гавриловна</a:t>
            </a:r>
          </a:p>
          <a:p>
            <a:r>
              <a:rPr lang="ru-RU" sz="2800" b="1" dirty="0" smtClean="0">
                <a:solidFill>
                  <a:srgbClr val="0066CC"/>
                </a:solidFill>
              </a:rPr>
              <a:t>      </a:t>
            </a:r>
            <a:r>
              <a:rPr lang="ru-RU" sz="2800" b="1" dirty="0" err="1" smtClean="0">
                <a:solidFill>
                  <a:srgbClr val="0066CC"/>
                </a:solidFill>
              </a:rPr>
              <a:t>Губаева-Хетагурова</a:t>
            </a:r>
            <a:endParaRPr lang="ru-RU" sz="2800" b="1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 spd="med" advClick="0" advTm="3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42860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1714488"/>
            <a:ext cx="392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CC"/>
                </a:solidFill>
              </a:rPr>
              <a:t>Леван </a:t>
            </a:r>
            <a:r>
              <a:rPr lang="ru-RU" sz="2800" b="1" dirty="0" err="1" smtClean="0">
                <a:solidFill>
                  <a:srgbClr val="0066CC"/>
                </a:solidFill>
              </a:rPr>
              <a:t>Елизбарович</a:t>
            </a:r>
            <a:r>
              <a:rPr lang="ru-RU" sz="2800" b="1" dirty="0" smtClean="0">
                <a:solidFill>
                  <a:srgbClr val="0066CC"/>
                </a:solidFill>
              </a:rPr>
              <a:t>   Хетагуров –отец поэта</a:t>
            </a:r>
            <a:endParaRPr lang="ru-RU" sz="2800" b="1" dirty="0">
              <a:solidFill>
                <a:srgbClr val="0066CC"/>
              </a:solidFill>
            </a:endParaRPr>
          </a:p>
        </p:txBody>
      </p:sp>
      <p:pic>
        <p:nvPicPr>
          <p:cNvPr id="1027" name="Picture 3" descr="C:\Documents and Settings\бумер\Мои документы\Мои рисунк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848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бумер\Мои документы\0_cc49_49310d84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7045" cy="55721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28662" y="785794"/>
            <a:ext cx="69294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  <a:latin typeface="Mistral" pitchFamily="66" charset="0"/>
              </a:rPr>
              <a:t>…Сказал я:неси же домой-</a:t>
            </a:r>
          </a:p>
          <a:p>
            <a:r>
              <a:rPr lang="ru-RU" sz="2800" b="1" dirty="0" smtClean="0">
                <a:solidFill>
                  <a:srgbClr val="008000"/>
                </a:solidFill>
                <a:latin typeface="Mistral" pitchFamily="66" charset="0"/>
              </a:rPr>
              <a:t>В </a:t>
            </a:r>
            <a:r>
              <a:rPr lang="ru-RU" sz="2800" b="1" dirty="0" err="1" smtClean="0">
                <a:solidFill>
                  <a:srgbClr val="008000"/>
                </a:solidFill>
                <a:latin typeface="Mistral" pitchFamily="66" charset="0"/>
              </a:rPr>
              <a:t>Осетию,в</a:t>
            </a:r>
            <a:r>
              <a:rPr lang="ru-RU" sz="2800" b="1" dirty="0" smtClean="0">
                <a:solidFill>
                  <a:srgbClr val="008000"/>
                </a:solidFill>
                <a:latin typeface="Mistral" pitchFamily="66" charset="0"/>
              </a:rPr>
              <a:t> край наш родной,</a:t>
            </a:r>
          </a:p>
          <a:p>
            <a:r>
              <a:rPr lang="ru-RU" sz="2800" b="1" dirty="0" smtClean="0">
                <a:solidFill>
                  <a:srgbClr val="008000"/>
                </a:solidFill>
                <a:latin typeface="Mistral" pitchFamily="66" charset="0"/>
              </a:rPr>
              <a:t>Своё одинокое горе…</a:t>
            </a:r>
          </a:p>
          <a:p>
            <a:r>
              <a:rPr lang="ru-RU" sz="2800" b="1" dirty="0" smtClean="0">
                <a:solidFill>
                  <a:srgbClr val="008000"/>
                </a:solidFill>
                <a:latin typeface="Mistral" pitchFamily="66" charset="0"/>
              </a:rPr>
              <a:t>              И хлынули слёзы из глаз,</a:t>
            </a:r>
          </a:p>
          <a:p>
            <a:r>
              <a:rPr lang="ru-RU" sz="2800" b="1" dirty="0" smtClean="0">
                <a:solidFill>
                  <a:srgbClr val="008000"/>
                </a:solidFill>
                <a:latin typeface="Mistral" pitchFamily="66" charset="0"/>
              </a:rPr>
              <a:t>И радость в груди разлилась-</a:t>
            </a:r>
          </a:p>
          <a:p>
            <a:r>
              <a:rPr lang="ru-RU" sz="2800" b="1" dirty="0" smtClean="0">
                <a:solidFill>
                  <a:srgbClr val="008000"/>
                </a:solidFill>
                <a:latin typeface="Mistral" pitchFamily="66" charset="0"/>
              </a:rPr>
              <a:t>Увидел я снежные горы.                     </a:t>
            </a:r>
            <a:r>
              <a:rPr lang="ru-RU" sz="2800" b="1" dirty="0" err="1" smtClean="0">
                <a:solidFill>
                  <a:srgbClr val="008000"/>
                </a:solidFill>
                <a:latin typeface="Mistral" pitchFamily="66" charset="0"/>
              </a:rPr>
              <a:t>Коста</a:t>
            </a:r>
            <a:r>
              <a:rPr lang="ru-RU" sz="2800" b="1" dirty="0" smtClean="0">
                <a:solidFill>
                  <a:srgbClr val="008000"/>
                </a:solidFill>
                <a:latin typeface="Mistral" pitchFamily="66" charset="0"/>
              </a:rPr>
              <a:t>.</a:t>
            </a:r>
          </a:p>
          <a:p>
            <a:endParaRPr lang="ru-RU" sz="2800" dirty="0">
              <a:solidFill>
                <a:srgbClr val="008000"/>
              </a:solidFill>
              <a:latin typeface="Mistral" pitchFamily="66" charset="0"/>
            </a:endParaRPr>
          </a:p>
        </p:txBody>
      </p:sp>
    </p:spTree>
  </p:cSld>
  <p:clrMapOvr>
    <a:masterClrMapping/>
  </p:clrMapOvr>
  <p:transition spd="med" advClick="0" advTm="8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714356"/>
            <a:ext cx="4286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</a:rPr>
              <a:t>Я-осетин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      К.Хетагуров-художник,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          поэт и народный певец 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26" name="Picture 2" descr="C:\Documents and Settings\бумер\Мои документы\Мои рисунки\mk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3322" y="0"/>
            <a:ext cx="523067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3571900" cy="52149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Весь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мир-мой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 храм,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</a:b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Любовь-моя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 святыня,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Вселенная-Отечество моё…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/>
            </a:r>
            <a:b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</a:b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/>
            </a:r>
            <a:b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</a:b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/>
            </a:r>
            <a:b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</a:b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              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     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Коста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Mistral" pitchFamily="66" charset="0"/>
            </a:endParaRPr>
          </a:p>
        </p:txBody>
      </p:sp>
      <p:pic>
        <p:nvPicPr>
          <p:cNvPr id="3" name="Picture 2" descr="C:\Documents and Settings\бумер\Мои документы\Мои рисунки\hetaguro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9948" y="-1"/>
            <a:ext cx="4674051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000108"/>
            <a:ext cx="3686172" cy="457203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Mistral" pitchFamily="66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«Простите»…В этом всё  сказалось,-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 Теперь всё ясно для меня,-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 Моей любви ты испугалась,-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 Она всегда тебе казалась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 Скучнее траурного дня…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 Прости!!!Всю прошлую тревогу 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 Беру я в спутницы себе,- 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 Свою печальную дорогу 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 Я с ней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пройду,моляся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 Богу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 Лишь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только,только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 о тебе…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/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                                 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Коста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.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  <a:latin typeface="Mistral" pitchFamily="66" charset="0"/>
            </a:endParaRPr>
          </a:p>
        </p:txBody>
      </p:sp>
      <p:pic>
        <p:nvPicPr>
          <p:cNvPr id="2050" name="Picture 2" descr="C:\Documents and Settings\бумер\Мои документы\1245837513_calik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785794"/>
            <a:ext cx="3638214" cy="50720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715008" y="6211669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Анна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Цаликова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 advClick="0" advTm="18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8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3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140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Ныббар мын,кæд-иу дæм мæ   зæрæг, Кæуæгау фæкæса,мыййаг,- Кæй зæрдæ нæ агуры хъарæг, Уый зарæд йæхи фæндиаг!...</vt:lpstr>
      <vt:lpstr>Слайд 2</vt:lpstr>
      <vt:lpstr>Слайд 3</vt:lpstr>
      <vt:lpstr>Слайд 4</vt:lpstr>
      <vt:lpstr>Слайд 5</vt:lpstr>
      <vt:lpstr>Слайд 6</vt:lpstr>
      <vt:lpstr>Весь мир-мой храм, Любовь-моя святыня, Вселенная-Отечество моё…                        Коста.</vt:lpstr>
      <vt:lpstr> «Простите»…В этом всё  сказалось,-  Теперь всё ясно для меня,-  Моей любви ты испугалась,-  Она всегда тебе казалась  Скучнее траурного дня…   Прости!!!Всю прошлую тревогу   Беру я в спутницы себе,-   Свою печальную дорогу   Я с ней пройду,моляся Богу  Лишь только,только о тебе…                                   Коста.  </vt:lpstr>
      <vt:lpstr>Слайд 9</vt:lpstr>
      <vt:lpstr>Не хочу я страдать,    не хочу!-видит Бог,- Мне неведомо счастье земное, И в неравной борьбе до того изнемог, Что теперь я ищу лишь покоя …                                                    Коста. Пройдут года,пройдут  века,но имя славного сына  осетинского народа не  померкнет и будет сиять,подобно снежным вершинам Кавказа . </vt:lpstr>
      <vt:lpstr>Презентацию подготовила учитель осет.языка  и лит-ры    Дзотова Виктория Аркадьевна  В презентации  использован материал: сборник Коста , фотоальбом Коста, интернет ресурсы. </vt:lpstr>
      <vt:lpstr>Провела учитель начальных классов Дзотова В.А.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Ныббар мын,кæд-иу дæм мæ   зæрæг, Кæуæгау фæкæса,мыййаг,- Кæй зæрдæ нæ агуры хъарæг, Уый зарæд йæхи фæндиаг!...</dc:title>
  <dc:creator>user</dc:creator>
  <cp:lastModifiedBy>школа</cp:lastModifiedBy>
  <cp:revision>6</cp:revision>
  <dcterms:modified xsi:type="dcterms:W3CDTF">2013-10-29T08:23:51Z</dcterms:modified>
</cp:coreProperties>
</file>