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67" autoAdjust="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D59FB6-56D0-4750-94B2-1A40095A3738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2AF1B2D-6496-4AF9-87C4-F9ED3BE1FB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013770"/>
            <a:ext cx="88204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«Я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счастия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знал, но я готов свободу,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Которой я привык, как счастьем, дорожить,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Отдать за шаг один, который бы народу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мог когда –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нибудь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свободе проложить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Коста</a:t>
            </a:r>
            <a:r>
              <a:rPr lang="ru-RU" dirty="0" smtClean="0"/>
              <a:t> Хетагуров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20688"/>
            <a:ext cx="475252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К.Л.Хетагуров </a:t>
            </a:r>
            <a:r>
              <a:rPr lang="ru-RU" dirty="0"/>
              <a:t>«За водой»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96752"/>
            <a:ext cx="381642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Обложки первой книги «</a:t>
            </a:r>
            <a:r>
              <a:rPr lang="ru-RU" dirty="0" err="1"/>
              <a:t>Ирон</a:t>
            </a:r>
            <a:r>
              <a:rPr lang="ru-RU" dirty="0"/>
              <a:t> </a:t>
            </a:r>
            <a:r>
              <a:rPr lang="ru-RU" dirty="0" err="1"/>
              <a:t>фандыр</a:t>
            </a:r>
            <a:r>
              <a:rPr lang="ru-RU" dirty="0"/>
              <a:t>».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92696"/>
            <a:ext cx="410445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052736"/>
            <a:ext cx="525658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1008112"/>
          </a:xfrm>
        </p:spPr>
        <p:txBody>
          <a:bodyPr>
            <a:normAutofit fontScale="90000"/>
          </a:bodyPr>
          <a:lstStyle/>
          <a:p>
            <a:r>
              <a:rPr lang="ru-RU" dirty="0"/>
              <a:t>Скульптура </a:t>
            </a:r>
            <a:r>
              <a:rPr lang="ru-RU" dirty="0" err="1"/>
              <a:t>М.Томаева</a:t>
            </a:r>
            <a:r>
              <a:rPr lang="ru-RU" dirty="0"/>
              <a:t> «</a:t>
            </a:r>
            <a:r>
              <a:rPr lang="ru-RU" dirty="0" err="1"/>
              <a:t>Коста</a:t>
            </a:r>
            <a:r>
              <a:rPr lang="ru-RU" dirty="0"/>
              <a:t> – просветитель».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4762500" cy="323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Музей в селении «Нар»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62473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Памятник </a:t>
            </a:r>
            <a:r>
              <a:rPr lang="ru-RU" dirty="0"/>
              <a:t>К.Хетагурову в г. Владикавказе.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764704"/>
            <a:ext cx="496855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Памятник </a:t>
            </a:r>
            <a:r>
              <a:rPr lang="ru-RU" dirty="0"/>
              <a:t>К.Хетагурову в г. Владикавказе.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87703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48680"/>
            <a:ext cx="489654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Осетинский аул - Нар</a:t>
            </a:r>
            <a:endParaRPr lang="ru-RU" dirty="0"/>
          </a:p>
        </p:txBody>
      </p:sp>
      <p:pic>
        <p:nvPicPr>
          <p:cNvPr id="3" name="Рисунок 2" descr="http://festival.1september.ru/articles/587703/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344816" cy="390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96752"/>
            <a:ext cx="396044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Мария </a:t>
            </a:r>
            <a:r>
              <a:rPr lang="ru-RU" dirty="0" err="1" smtClean="0"/>
              <a:t>Губиева</a:t>
            </a:r>
            <a:r>
              <a:rPr lang="ru-RU" dirty="0" smtClean="0"/>
              <a:t> –мать </a:t>
            </a:r>
            <a:r>
              <a:rPr lang="ru-RU" dirty="0" err="1" smtClean="0"/>
              <a:t>Коста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24744"/>
            <a:ext cx="511256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Отец К.Хетагурова - Леван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698477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Ставропольская мужская гимназия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712879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Петербургская академия художеств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5965254" cy="480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К.Л.Хетагуров </a:t>
            </a:r>
            <a:r>
              <a:rPr lang="ru-RU" dirty="0"/>
              <a:t>«Ущелье Аман – </a:t>
            </a:r>
            <a:r>
              <a:rPr lang="ru-RU" dirty="0" err="1"/>
              <a:t>Ауз</a:t>
            </a:r>
            <a:r>
              <a:rPr lang="ru-RU" dirty="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87703/img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76672"/>
            <a:ext cx="54006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К.Л.Хетагуров </a:t>
            </a:r>
            <a:r>
              <a:rPr lang="ru-RU" dirty="0"/>
              <a:t>«Дети – каменщики»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136</TotalTime>
  <Words>84</Words>
  <Application>Microsoft Office PowerPoint</Application>
  <PresentationFormat>Экран (4:3)</PresentationFormat>
  <Paragraphs>15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Коста Хетагуров</vt:lpstr>
      <vt:lpstr>Слайд 2</vt:lpstr>
      <vt:lpstr>Осетинский аул - Нар</vt:lpstr>
      <vt:lpstr>Мария Губиева –мать Коста</vt:lpstr>
      <vt:lpstr>Отец К.Хетагурова - Леван</vt:lpstr>
      <vt:lpstr>Ставропольская мужская гимназия</vt:lpstr>
      <vt:lpstr>Петербургская академия художеств</vt:lpstr>
      <vt:lpstr>К.Л.Хетагуров «Ущелье Аман – Ауз»</vt:lpstr>
      <vt:lpstr>К.Л.Хетагуров «Дети – каменщики»</vt:lpstr>
      <vt:lpstr>К.Л.Хетагуров «За водой»</vt:lpstr>
      <vt:lpstr>Обложки первой книги «Ирон фандыр». </vt:lpstr>
      <vt:lpstr>Слайд 12</vt:lpstr>
      <vt:lpstr>Скульптура М.Томаева «Коста – просветитель».</vt:lpstr>
      <vt:lpstr>Музей в селении «Нар»</vt:lpstr>
      <vt:lpstr>Памятник К.Хетагурову в г. Владикавказе.</vt:lpstr>
      <vt:lpstr>Памятник К.Хетагурову в г. Владикавказе.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Коста Хетагуров</dc:title>
  <dc:creator>User</dc:creator>
  <cp:lastModifiedBy>user</cp:lastModifiedBy>
  <cp:revision>10</cp:revision>
  <dcterms:created xsi:type="dcterms:W3CDTF">2013-10-03T12:42:16Z</dcterms:created>
  <dcterms:modified xsi:type="dcterms:W3CDTF">2013-10-19T08:53:03Z</dcterms:modified>
</cp:coreProperties>
</file>